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7" autoAdjust="0"/>
    <p:restoredTop sz="78273" autoAdjust="0"/>
  </p:normalViewPr>
  <p:slideViewPr>
    <p:cSldViewPr snapToGrid="0">
      <p:cViewPr varScale="1">
        <p:scale>
          <a:sx n="52" d="100"/>
          <a:sy n="52" d="100"/>
        </p:scale>
        <p:origin x="14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04/01/2024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9.gif"/><Relationship Id="rId7" Type="http://schemas.openxmlformats.org/officeDocument/2006/relationships/image" Target="../media/image19.jp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94751" y="5694902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451027" y="3666661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472422" y="4268001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F0B270B-C078-ECBD-115A-6D0696E3EF37}"/>
              </a:ext>
            </a:extLst>
          </p:cNvPr>
          <p:cNvGrpSpPr/>
          <p:nvPr/>
        </p:nvGrpSpPr>
        <p:grpSpPr>
          <a:xfrm>
            <a:off x="3475868" y="3059747"/>
            <a:ext cx="2334368" cy="420176"/>
            <a:chOff x="3763661" y="3231950"/>
            <a:chExt cx="2334368" cy="4201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4DCB1783-2772-10B4-D0ED-0EEADFA9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121" name="Imagem 120">
              <a:extLst>
                <a:ext uri="{FF2B5EF4-FFF2-40B4-BE49-F238E27FC236}">
                  <a16:creationId xmlns:a16="http://schemas.microsoft.com/office/drawing/2014/main" id="{136995F7-85EA-1D07-8161-9C732121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83505557-7930-05C2-65FF-14DD2929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  <p:sp>
        <p:nvSpPr>
          <p:cNvPr id="127" name="TextBox 84">
            <a:extLst>
              <a:ext uri="{FF2B5EF4-FFF2-40B4-BE49-F238E27FC236}">
                <a16:creationId xmlns:a16="http://schemas.microsoft.com/office/drawing/2014/main" id="{EDA3ED3E-24E8-8D44-28CB-1DFB1D4DDA79}"/>
              </a:ext>
            </a:extLst>
          </p:cNvPr>
          <p:cNvSpPr txBox="1"/>
          <p:nvPr/>
        </p:nvSpPr>
        <p:spPr>
          <a:xfrm>
            <a:off x="2454290" y="5044634"/>
            <a:ext cx="994817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OFD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131" name="Imagem 130">
            <a:extLst>
              <a:ext uri="{FF2B5EF4-FFF2-40B4-BE49-F238E27FC236}">
                <a16:creationId xmlns:a16="http://schemas.microsoft.com/office/drawing/2014/main" id="{5D52CB8B-C78D-2FF6-3037-D4CEEC41A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212" y="2330436"/>
            <a:ext cx="3676462" cy="278656"/>
          </a:xfrm>
          <a:prstGeom prst="rect">
            <a:avLst/>
          </a:prstGeom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47BEA44-DB94-F1EB-C0E8-1CBAE04A6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6378" y="4993830"/>
            <a:ext cx="2520183" cy="4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3799755"/>
                  </p:ext>
                </p:extLst>
              </p:nvPr>
            </p:nvGraphicFramePr>
            <p:xfrm>
              <a:off x="4540978" y="-80522"/>
              <a:ext cx="7651022" cy="21635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651022" cy="216355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903561" ay="-3266063" az="7407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0978" y="-80522"/>
                <a:ext cx="7651022" cy="2163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4" name="TextBox 82">
            <a:extLst>
              <a:ext uri="{FF2B5EF4-FFF2-40B4-BE49-F238E27FC236}">
                <a16:creationId xmlns:a16="http://schemas.microsoft.com/office/drawing/2014/main" id="{7D323B98-3F5C-34D4-EE16-D41FEFCF5B06}"/>
              </a:ext>
            </a:extLst>
          </p:cNvPr>
          <p:cNvSpPr txBox="1"/>
          <p:nvPr/>
        </p:nvSpPr>
        <p:spPr>
          <a:xfrm>
            <a:off x="6513296" y="5721689"/>
            <a:ext cx="35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highlight>
                  <a:srgbClr val="FFFF00"/>
                </a:highlight>
                <a:cs typeface="Arial" pitchFamily="34" charset="0"/>
              </a:rPr>
              <a:t>*Falar sobre o DATASET e produtos</a:t>
            </a:r>
            <a:endParaRPr lang="ko-KR" altLang="en-US" b="1" dirty="0">
              <a:solidFill>
                <a:schemeClr val="accent1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30EE1A-A2A7-4189-9EFC-97556D30EB84}">
  <ds:schemaRefs>
    <ds:schemaRef ds:uri="http://schemas.openxmlformats.org/package/2006/metadata/core-properties"/>
    <ds:schemaRef ds:uri="http://schemas.microsoft.com/office/2006/documentManagement/types"/>
    <ds:schemaRef ds:uri="5be5b17d-492f-43fa-b131-5fe3220aeafc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50ab46b0-a2b8-4d93-99fd-17b6be6d7c24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3575</TotalTime>
  <Words>361</Words>
  <Application>Microsoft Office PowerPoint</Application>
  <PresentationFormat>Widescreen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128</cp:revision>
  <dcterms:created xsi:type="dcterms:W3CDTF">2023-12-18T21:29:15Z</dcterms:created>
  <dcterms:modified xsi:type="dcterms:W3CDTF">2024-01-05T10:42:38Z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